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12" y="19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FCC-B291-4FFE-851D-8E7F9FE656A9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1E9B-D7F4-4DD4-A7B3-158380148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122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FCC-B291-4FFE-851D-8E7F9FE656A9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1E9B-D7F4-4DD4-A7B3-158380148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257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FCC-B291-4FFE-851D-8E7F9FE656A9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1E9B-D7F4-4DD4-A7B3-158380148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095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FCC-B291-4FFE-851D-8E7F9FE656A9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1E9B-D7F4-4DD4-A7B3-158380148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194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FCC-B291-4FFE-851D-8E7F9FE656A9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1E9B-D7F4-4DD4-A7B3-158380148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213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FCC-B291-4FFE-851D-8E7F9FE656A9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1E9B-D7F4-4DD4-A7B3-158380148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37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FCC-B291-4FFE-851D-8E7F9FE656A9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1E9B-D7F4-4DD4-A7B3-158380148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493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FCC-B291-4FFE-851D-8E7F9FE656A9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1E9B-D7F4-4DD4-A7B3-158380148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541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FCC-B291-4FFE-851D-8E7F9FE656A9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1E9B-D7F4-4DD4-A7B3-158380148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746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FCC-B291-4FFE-851D-8E7F9FE656A9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1E9B-D7F4-4DD4-A7B3-158380148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637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FCC-B291-4FFE-851D-8E7F9FE656A9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1E9B-D7F4-4DD4-A7B3-158380148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482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B7FCC-B291-4FFE-851D-8E7F9FE656A9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71E9B-D7F4-4DD4-A7B3-158380148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831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7424" y="0"/>
            <a:ext cx="7620000" cy="973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8028385"/>
            <a:ext cx="6858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1600" b="1" dirty="0" smtClean="0"/>
              <a:t>Нарушение порядка действий по предотвращению выжигания сухой растительности</a:t>
            </a:r>
            <a:r>
              <a:rPr lang="ru-RU" sz="1600" dirty="0" smtClean="0"/>
              <a:t> по ч.1 ст. 4.5. Областного закона от </a:t>
            </a:r>
            <a:r>
              <a:rPr lang="ru-RU" sz="1600" dirty="0" smtClean="0"/>
              <a:t>25.10.2025 </a:t>
            </a:r>
            <a:r>
              <a:rPr lang="ru-RU" sz="1600" dirty="0" smtClean="0"/>
              <a:t>№273-ЗС «Об административных правонарушениях» влечет наложение административного штрафа на граждан в размере от 2000 до 4000 рублей; на должностных лиц – от 20000 до 40000 рублей; на юридических лиц – от 50000 до 60000 рублей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8692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Воронин</dc:creator>
  <cp:lastModifiedBy>АксененкоДВ</cp:lastModifiedBy>
  <cp:revision>9</cp:revision>
  <dcterms:created xsi:type="dcterms:W3CDTF">2017-05-12T09:09:17Z</dcterms:created>
  <dcterms:modified xsi:type="dcterms:W3CDTF">2017-07-07T06:37:00Z</dcterms:modified>
</cp:coreProperties>
</file>